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69" r:id="rId13"/>
    <p:sldId id="268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8BE"/>
    <a:srgbClr val="5DE7E7"/>
    <a:srgbClr val="6FD0D5"/>
    <a:srgbClr val="63E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Genero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00C6BB"/>
                </a:solidFill>
                <a:round/>
              </a:ln>
              <a:effectLst>
                <a:outerShdw blurRad="50800" dist="38100" dir="2700000" algn="tl" rotWithShape="0">
                  <a:srgbClr val="00C6BB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2"/>
                <c:pt idx="0">
                  <c:v>masculino</c:v>
                </c:pt>
                <c:pt idx="1">
                  <c:v>feminino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73</c:v>
                </c:pt>
                <c:pt idx="1">
                  <c:v>132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Estado Civil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00C6BB"/>
                </a:solidFill>
                <a:round/>
              </a:ln>
              <a:effectLst>
                <a:outerShdw blurRad="50800" dist="38100" dir="2700000" algn="tl" rotWithShape="0">
                  <a:srgbClr val="00C6BB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2"/>
                <c:pt idx="0">
                  <c:v>Solteiros</c:v>
                </c:pt>
                <c:pt idx="1">
                  <c:v>Casados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125</c:v>
                </c:pt>
                <c:pt idx="1">
                  <c:v>52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1"/>
          <c:order val="0"/>
          <c:tx>
            <c:strRef>
              <c:f>Plan1!$E$1</c:f>
              <c:strCache>
                <c:ptCount val="1"/>
                <c:pt idx="0">
                  <c:v>Respotas</c:v>
                </c:pt>
              </c:strCache>
            </c:strRef>
          </c:tx>
          <c:explosion val="25"/>
          <c:dLbls>
            <c:dLbl>
              <c:idx val="0"/>
              <c:layout>
                <c:manualLayout>
                  <c:x val="-0.14977887139107618"/>
                  <c:y val="1.238845144356956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7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4317-46CF-A753-5483423871D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6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4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5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mtClean="0"/>
                      <a:t>3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smtClean="0"/>
                      <a:t>2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800"/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numRef>
              <c:f>Plan1!$B$2:$B$8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Plan1!$E$2:$E$8</c:f>
              <c:numCache>
                <c:formatCode>General</c:formatCode>
                <c:ptCount val="7"/>
                <c:pt idx="0">
                  <c:v>19</c:v>
                </c:pt>
                <c:pt idx="1">
                  <c:v>10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17-46CF-A753-5483423871D9}"/>
            </c:ext>
          </c:extLst>
        </c:ser>
        <c:ser>
          <c:idx val="0"/>
          <c:order val="1"/>
          <c:tx>
            <c:strRef>
              <c:f>Plan1!$B$1</c:f>
              <c:strCache>
                <c:ptCount val="1"/>
                <c:pt idx="0">
                  <c:v>Frequencia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numRef>
              <c:f>Plan1!$B$2:$B$8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Plan1!$B$2:$B$8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17-46CF-A753-5483423871D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Frequencia</c:v>
                </c:pt>
              </c:strCache>
            </c:strRef>
          </c:tx>
          <c:explosion val="25"/>
          <c:dPt>
            <c:idx val="5"/>
            <c:bubble3D val="0"/>
            <c:spPr>
              <a:solidFill>
                <a:schemeClr val="accent2"/>
              </a:solidFill>
            </c:spPr>
          </c:dPt>
          <c:dPt>
            <c:idx val="6"/>
            <c:bubble3D val="0"/>
            <c:spPr>
              <a:solidFill>
                <a:schemeClr val="accent1"/>
              </a:solidFill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1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2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3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mtClean="0"/>
                      <a:t>5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smtClean="0"/>
                      <a:t>7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mtClean="0"/>
                      <a:t>4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800"/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numRef>
              <c:f>Plan1!$B$2:$B$8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Plan1!$B$2:$B$8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17-46CF-A753-5483423871D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5B8B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81" y="526942"/>
            <a:ext cx="6450455" cy="58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2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TELA DE ABERTURA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65760"/>
            <a:ext cx="3012480" cy="6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TELA DE </a:t>
            </a:r>
            <a:r>
              <a:rPr lang="pt-BR" dirty="0" smtClean="0"/>
              <a:t>CADASTRO </a:t>
            </a:r>
            <a:r>
              <a:rPr lang="pt-BR" dirty="0" smtClean="0"/>
              <a:t>RAPIDO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Cadastro rápido utilizando a conta do </a:t>
            </a:r>
            <a:r>
              <a:rPr lang="pt-BR" b="1" dirty="0" err="1" smtClean="0"/>
              <a:t>Facebook</a:t>
            </a:r>
            <a:r>
              <a:rPr lang="pt-BR" b="1" dirty="0" smtClean="0"/>
              <a:t> ou conta do Google.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65761"/>
            <a:ext cx="3012480" cy="6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TELA DE CADASTRO USUARIO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930178"/>
          </a:xfrm>
        </p:spPr>
        <p:txBody>
          <a:bodyPr/>
          <a:lstStyle/>
          <a:p>
            <a:r>
              <a:rPr lang="pt-BR" b="1" dirty="0" smtClean="0"/>
              <a:t>Cadastro </a:t>
            </a:r>
            <a:r>
              <a:rPr lang="pt-BR" b="1" dirty="0"/>
              <a:t>de cliente (nome, data de nascimento, telefone, CPF, </a:t>
            </a:r>
            <a:r>
              <a:rPr lang="pt-BR" b="1" dirty="0" smtClean="0"/>
              <a:t>E-mail, senha e confirmar senha)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65760"/>
            <a:ext cx="3010660" cy="6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/>
              <a:t>PREENCHER: USUÁRIO E SENHA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Cliente já cadastrado, necessita inserir usuário e senha. 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97" y="365760"/>
            <a:ext cx="3029060" cy="61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5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RECUPERAR SENHA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Opção para usuário em caso de perder ou não se lembrar da senha.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8" y="365760"/>
            <a:ext cx="3013126" cy="6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9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NOVA SENHA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Após inserido código de verificação, tela para inserir a nova senha.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95208"/>
            <a:ext cx="2997187" cy="60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HOME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1310006"/>
          </a:xfrm>
        </p:spPr>
        <p:txBody>
          <a:bodyPr/>
          <a:lstStyle/>
          <a:p>
            <a:pPr algn="just"/>
            <a:r>
              <a:rPr lang="pt-BR" b="1" dirty="0" smtClean="0"/>
              <a:t>Tela principal, com o mapa, GPS integrado e campo para pesquisar hospitais e postos próximos ao endereço que o cliente estiver.</a:t>
            </a:r>
          </a:p>
          <a:p>
            <a:r>
              <a:rPr lang="pt-BR" b="1" dirty="0" smtClean="0"/>
              <a:t>Aba de opções na parte inferior da tela .</a:t>
            </a:r>
          </a:p>
          <a:p>
            <a:r>
              <a:rPr lang="pt-BR" b="1" dirty="0" smtClean="0"/>
              <a:t> 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65760"/>
            <a:ext cx="3013126" cy="6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6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PERFIL DO USUARIO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1310006"/>
          </a:xfrm>
        </p:spPr>
        <p:txBody>
          <a:bodyPr/>
          <a:lstStyle/>
          <a:p>
            <a:r>
              <a:rPr lang="pt-BR" b="1" dirty="0" smtClean="0"/>
              <a:t>Tela de perfil, se desejar pode adicionar foto, e preencher dados pessoais para fácil acesso.</a:t>
            </a:r>
          </a:p>
          <a:p>
            <a:r>
              <a:rPr lang="pt-BR" b="1" dirty="0" smtClean="0"/>
              <a:t> 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64887"/>
            <a:ext cx="3012480" cy="61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ORIENTAÇÕES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1310006"/>
          </a:xfrm>
        </p:spPr>
        <p:txBody>
          <a:bodyPr/>
          <a:lstStyle/>
          <a:p>
            <a:r>
              <a:rPr lang="pt-BR" b="1" dirty="0" smtClean="0"/>
              <a:t>Orientações e dicas diárias, para que o usuário fique sempre bem informado e atualizado.</a:t>
            </a:r>
          </a:p>
          <a:p>
            <a:r>
              <a:rPr lang="pt-BR" b="1" dirty="0" smtClean="0"/>
              <a:t> 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8" y="365760"/>
            <a:ext cx="3012050" cy="6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5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CONFIGURAÇÕES DO APLICATIVO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1310006"/>
          </a:xfrm>
        </p:spPr>
        <p:txBody>
          <a:bodyPr/>
          <a:lstStyle/>
          <a:p>
            <a:r>
              <a:rPr lang="pt-BR" b="1" dirty="0" smtClean="0"/>
              <a:t>Varias opções, para que o usuário tenha liberdade de executar  funções como convidar um amigo, ou tirar alguma duvida no fale conosco.</a:t>
            </a:r>
          </a:p>
          <a:p>
            <a:r>
              <a:rPr lang="pt-BR" b="1" dirty="0" smtClean="0"/>
              <a:t> 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9" y="365760"/>
            <a:ext cx="2991763" cy="60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1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MEMBROS DO GRUPO 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6"/>
          </p:nvPr>
        </p:nvSpPr>
        <p:spPr>
          <a:xfrm>
            <a:off x="6156000" y="2502973"/>
            <a:ext cx="4880300" cy="2295525"/>
          </a:xfrm>
        </p:spPr>
        <p:txBody>
          <a:bodyPr/>
          <a:lstStyle/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Bernardo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Pernes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 Vieira 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Souza </a:t>
            </a:r>
          </a:p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Isaac Henrique Cordeiro </a:t>
            </a:r>
          </a:p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Samara </a:t>
            </a:r>
            <a:r>
              <a:rPr lang="pt-BR" dirty="0" err="1" smtClean="0">
                <a:solidFill>
                  <a:schemeClr val="accent1">
                    <a:lumMod val="75000"/>
                  </a:schemeClr>
                </a:solidFill>
              </a:rPr>
              <a:t>Jeber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 Candido Godoy</a:t>
            </a:r>
          </a:p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Vitor Azevedo Silva</a:t>
            </a:r>
          </a:p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Willian Rodrigues de Souza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5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CADASTRO PERSONALIZADO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79"/>
            <a:ext cx="5891636" cy="1464751"/>
          </a:xfrm>
        </p:spPr>
        <p:txBody>
          <a:bodyPr/>
          <a:lstStyle/>
          <a:p>
            <a:pPr algn="just"/>
            <a:r>
              <a:rPr lang="pt-BR" b="1" dirty="0" smtClean="0"/>
              <a:t>Marque informações como doenças preexistentes e histórico de doenças na família. Essas informações ajudam o medico a conhecer melhor o usuário tomar uma decisão mais assertiva quanto ao exame ou tratamento.  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8" y="365760"/>
            <a:ext cx="3013230" cy="61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8" y="379708"/>
            <a:ext cx="3005185" cy="6106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CALENDARIO DE REMEDIOS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79"/>
            <a:ext cx="5891636" cy="1464751"/>
          </a:xfrm>
        </p:spPr>
        <p:txBody>
          <a:bodyPr/>
          <a:lstStyle/>
          <a:p>
            <a:r>
              <a:rPr lang="pt-BR" b="1" dirty="0" smtClean="0"/>
              <a:t>Controle total dos  remédios diariamente, opção de alarme para despertar na hora que precisar.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52073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 smtClean="0"/>
              <a:t>CONFIGURAÇAO DE PRIVACIDADE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79"/>
            <a:ext cx="5891636" cy="1464751"/>
          </a:xfrm>
        </p:spPr>
        <p:txBody>
          <a:bodyPr/>
          <a:lstStyle/>
          <a:p>
            <a:r>
              <a:rPr lang="pt-BR" b="1" dirty="0" smtClean="0"/>
              <a:t>Habilite senha de restrição ou sua digital aqui.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7" y="365760"/>
            <a:ext cx="3012481" cy="612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1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DOR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273085" y="236684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Dificuldade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em contatar emergências hospitalares;</a:t>
            </a:r>
            <a:endParaRPr lang="pt-B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 Inexistência de direcionamento eficaz a hospitais ;</a:t>
            </a:r>
          </a:p>
          <a:p>
            <a:pPr algn="just"/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Aglomerações  desnecessárias em hospitais públicos;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Morte de pacientes em filas de espera;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escassez com aplicativos voltados a facilitar o atendimento emergencial;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Descaso com a saúde; </a:t>
            </a:r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197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71172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DOR [ </a:t>
            </a:r>
            <a:br>
              <a:rPr lang="pt-BR" dirty="0" smtClean="0"/>
            </a:br>
            <a:r>
              <a:rPr lang="pt-BR" dirty="0" smtClean="0"/>
              <a:t>Relatos Reais ]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751137"/>
            <a:ext cx="3607254" cy="3109913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8" y="2751138"/>
            <a:ext cx="4304714" cy="3109912"/>
          </a:xfrm>
        </p:spPr>
      </p:pic>
    </p:spTree>
    <p:extLst>
      <p:ext uri="{BB962C8B-B14F-4D97-AF65-F5344CB8AC3E}">
        <p14:creationId xmlns:p14="http://schemas.microsoft.com/office/powerpoint/2010/main" val="255717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617672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VALIDAÇÃO DA DOR</a:t>
            </a:r>
            <a:r>
              <a:rPr lang="pt-BR" dirty="0"/>
              <a:t> </a:t>
            </a:r>
            <a:r>
              <a:rPr lang="pt-BR" dirty="0" smtClean="0"/>
              <a:t>[</a:t>
            </a:r>
            <a:br>
              <a:rPr lang="pt-BR" dirty="0" smtClean="0"/>
            </a:br>
            <a:r>
              <a:rPr lang="pt-BR" dirty="0" smtClean="0"/>
              <a:t>212 Entrevistados] </a:t>
            </a:r>
            <a:endParaRPr lang="pt-BR" dirty="0"/>
          </a:p>
        </p:txBody>
      </p:sp>
      <p:graphicFrame>
        <p:nvGraphicFramePr>
          <p:cNvPr id="11" name="Espaço Reservado para Conteúdo 10"/>
          <p:cNvGraphicFramePr>
            <a:graphicFrameLocks noGrp="1"/>
          </p:cNvGraphicFramePr>
          <p:nvPr>
            <p:ph sz="half" idx="2"/>
          </p:nvPr>
        </p:nvGraphicFramePr>
        <p:xfrm>
          <a:off x="814388" y="2751138"/>
          <a:ext cx="5189537" cy="310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Espaço Reservado para Conteúdo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05010"/>
              </p:ext>
            </p:extLst>
          </p:nvPr>
        </p:nvGraphicFramePr>
        <p:xfrm>
          <a:off x="6188075" y="2751138"/>
          <a:ext cx="5194300" cy="310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168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2800" dirty="0" smtClean="0"/>
              <a:t>VALIDAÇÃO </a:t>
            </a:r>
            <a:r>
              <a:rPr lang="pt-BR" sz="2800" dirty="0"/>
              <a:t>DA DOR [212 Entrevistados]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Importância de acesso a dicas de primeiros socorros</a:t>
            </a:r>
            <a:endParaRPr lang="pt-BR" sz="2800" dirty="0"/>
          </a:p>
        </p:txBody>
      </p:sp>
      <p:graphicFrame>
        <p:nvGraphicFramePr>
          <p:cNvPr id="3" name="Gráfic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250379"/>
              </p:ext>
            </p:extLst>
          </p:nvPr>
        </p:nvGraphicFramePr>
        <p:xfrm>
          <a:off x="3322749" y="2024842"/>
          <a:ext cx="5512158" cy="4833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491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695163"/>
            <a:ext cx="10571998" cy="970450"/>
          </a:xfrm>
        </p:spPr>
        <p:txBody>
          <a:bodyPr/>
          <a:lstStyle/>
          <a:p>
            <a:pPr algn="ctr"/>
            <a:r>
              <a:rPr lang="pt-BR" sz="2800" dirty="0" smtClean="0"/>
              <a:t>VALIDAÇÃO </a:t>
            </a:r>
            <a:r>
              <a:rPr lang="pt-BR" sz="2800" dirty="0"/>
              <a:t>DA DOR [212 Entrevistados]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Importância de direcionamento a hospitais com disponibilidade</a:t>
            </a:r>
            <a:endParaRPr lang="pt-BR" sz="2800" dirty="0"/>
          </a:p>
        </p:txBody>
      </p:sp>
      <p:graphicFrame>
        <p:nvGraphicFramePr>
          <p:cNvPr id="3" name="Gráfic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470398"/>
              </p:ext>
            </p:extLst>
          </p:nvPr>
        </p:nvGraphicFramePr>
        <p:xfrm>
          <a:off x="3322749" y="2024842"/>
          <a:ext cx="5512158" cy="4833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98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 </a:t>
            </a:r>
            <a:r>
              <a:rPr lang="pt-BR" dirty="0"/>
              <a:t>DA DOR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67951" y="2504049"/>
            <a:ext cx="77794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/>
              <a:t>Na </a:t>
            </a:r>
            <a:r>
              <a:rPr lang="pt-BR" sz="3200" dirty="0" smtClean="0"/>
              <a:t>validação da dor, identificamos que as pessoas enxergam a necessidade de uma ferramenta na área da saúde para </a:t>
            </a:r>
            <a:r>
              <a:rPr lang="pt-BR" sz="3200" dirty="0" smtClean="0">
                <a:solidFill>
                  <a:schemeClr val="accent1"/>
                </a:solidFill>
              </a:rPr>
              <a:t>auxiliar </a:t>
            </a:r>
            <a:r>
              <a:rPr lang="pt-BR" sz="3200" dirty="0" smtClean="0"/>
              <a:t>e </a:t>
            </a:r>
            <a:r>
              <a:rPr lang="pt-BR" sz="3200" dirty="0" smtClean="0">
                <a:solidFill>
                  <a:schemeClr val="accent1"/>
                </a:solidFill>
              </a:rPr>
              <a:t>facilitar </a:t>
            </a:r>
            <a:r>
              <a:rPr lang="pt-BR" sz="3200" dirty="0" smtClean="0"/>
              <a:t>no dia a dia.</a:t>
            </a:r>
            <a:endParaRPr lang="pt-B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PROPOSTA DE VALOR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80830" y="2504049"/>
            <a:ext cx="77794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O aplicativo presente tem o intuito de :</a:t>
            </a:r>
          </a:p>
          <a:p>
            <a:pPr algn="just"/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</a:rPr>
              <a:t>Fornecer dicas de primeiros socorros e orientações para o bem da saúde;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</a:rPr>
              <a:t>Diminuir o tempo de espera por atendimento medico;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</a:rPr>
              <a:t>Contatar emergência hospitalar em situação de alto risco ;</a:t>
            </a:r>
          </a:p>
          <a:p>
            <a:pPr>
              <a:buFont typeface="Wingdings" panose="05000000000000000000" pitchFamily="2" charset="2"/>
              <a:buChar char="v"/>
            </a:pP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</a:rPr>
              <a:t>Armazenar histórico medico do paciente afim, de um atendimento mais preciso de acordo com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</a:rPr>
              <a:t>cada necessidade;</a:t>
            </a: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Personalizada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7ECDD2"/>
      </a:accent1>
      <a:accent2>
        <a:srgbClr val="1CB2B8"/>
      </a:accent2>
      <a:accent3>
        <a:srgbClr val="B1C9CF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Personalizada 1">
      <a:majorFont>
        <a:latin typeface="Fontastique"/>
        <a:ea typeface=""/>
        <a:cs typeface=""/>
      </a:majorFont>
      <a:minorFont>
        <a:latin typeface="Futura Bk BT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458</Words>
  <Application>Microsoft Office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Fontastique</vt:lpstr>
      <vt:lpstr>Futura Bk BT</vt:lpstr>
      <vt:lpstr>Wingdings</vt:lpstr>
      <vt:lpstr>Wingdings 2</vt:lpstr>
      <vt:lpstr>Citável</vt:lpstr>
      <vt:lpstr>Apresentação do PowerPoint</vt:lpstr>
      <vt:lpstr>MEMBROS DO GRUPO </vt:lpstr>
      <vt:lpstr>DOR</vt:lpstr>
      <vt:lpstr>DOR [  Relatos Reais ]</vt:lpstr>
      <vt:lpstr>VALIDAÇÃO DA DOR [ 212 Entrevistados] </vt:lpstr>
      <vt:lpstr>VALIDAÇÃO DA DOR [212 Entrevistados]  Importância de acesso a dicas de primeiros socorros</vt:lpstr>
      <vt:lpstr>VALIDAÇÃO DA DOR [212 Entrevistados]  Importância de direcionamento a hospitais com disponibilidade</vt:lpstr>
      <vt:lpstr>VALIDAÇÃO DA DOR</vt:lpstr>
      <vt:lpstr>PROPOSTA DE VALOR</vt:lpstr>
      <vt:lpstr>TELA DE ABERTURA</vt:lpstr>
      <vt:lpstr>TELA DE CADASTRO RAPIDO</vt:lpstr>
      <vt:lpstr>TELA DE CADASTRO USUARIO</vt:lpstr>
      <vt:lpstr>PREENCHER: USUÁRIO E SENHA</vt:lpstr>
      <vt:lpstr>RECUPERAR SENHA</vt:lpstr>
      <vt:lpstr>NOVA SENHA</vt:lpstr>
      <vt:lpstr>HOME</vt:lpstr>
      <vt:lpstr>PERFIL DO USUARIO</vt:lpstr>
      <vt:lpstr>ORIENTAÇÕES</vt:lpstr>
      <vt:lpstr>CONFIGURAÇÕES DO APLICATIVO</vt:lpstr>
      <vt:lpstr>CADASTRO PERSONALIZADO</vt:lpstr>
      <vt:lpstr>CALENDARIO DE REMEDIOS</vt:lpstr>
      <vt:lpstr>CONFIGURAÇAO DE PRIVACIDADE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 TECNOLOGIA</dc:title>
  <dc:creator>Isaac Cordeiro</dc:creator>
  <cp:lastModifiedBy>Conta da Microsoft</cp:lastModifiedBy>
  <cp:revision>55</cp:revision>
  <dcterms:created xsi:type="dcterms:W3CDTF">2020-06-12T19:55:00Z</dcterms:created>
  <dcterms:modified xsi:type="dcterms:W3CDTF">2020-06-19T23:27:35Z</dcterms:modified>
</cp:coreProperties>
</file>